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03920" y="-731520"/>
            <a:ext cx="4754880" cy="4754880"/>
          </a:xfrm>
          <a:prstGeom prst="ellipse">
            <a:avLst/>
          </a:prstGeom>
          <a:solidFill>
            <a:srgbClr val="112442"/>
          </a:solidFill>
          <a:ln w="12700">
            <a:solidFill>
              <a:srgbClr val="1124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26880" y="914400"/>
            <a:ext cx="3566160" cy="3566160"/>
          </a:xfrm>
          <a:prstGeom prst="ellipse">
            <a:avLst/>
          </a:prstGeom>
          <a:solidFill>
            <a:srgbClr val="183B70"/>
          </a:solidFill>
          <a:ln w="12700">
            <a:solidFill>
              <a:srgbClr val="183B70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61264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32104" y="694944"/>
            <a:ext cx="4389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490472" y="79552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68096" y="1591056"/>
            <a:ext cx="3227832" cy="384048"/>
          </a:xfrm>
          <a:prstGeom prst="roundRect">
            <a:avLst>
              <a:gd name="adj" fmla="val 28571"/>
            </a:avLst>
          </a:prstGeom>
          <a:solidFill>
            <a:srgbClr val="19385F"/>
          </a:solidFill>
          <a:ln w="12700">
            <a:solidFill>
              <a:srgbClr val="1938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691640"/>
            <a:ext cx="2907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90" kern="0" dirty="0">
                <a:solidFill>
                  <a:srgbClr val="91C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MONITORAMENTO INTELIGENTE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68096" y="2212848"/>
            <a:ext cx="96469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contexto para identificar tráfego potencialmente malicioso.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04672" y="4718304"/>
            <a:ext cx="89611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 aplicada em Machine Learning para classificar fluxos de rede e apoiar investigação de eventos.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68096" y="6080760"/>
            <a:ext cx="4206240" cy="36576"/>
          </a:xfrm>
          <a:prstGeom prst="rect">
            <a:avLst/>
          </a:prstGeom>
          <a:solidFill>
            <a:srgbClr val="20B6CD"/>
          </a:solidFill>
          <a:ln w="12700">
            <a:solidFill>
              <a:srgbClr val="20B6C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6291072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E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Portfólio técnico • TCC de bacharelado • protótipo experimental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Disponibilidade e visibilidade são essenciais.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risco de indisponibilidade cresce quando o comportamento anormal da rede demora a ser reconhecido.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28416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Grandes volumes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90288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Analisar fluxos manualmente pode limitar a visibilidade operacional.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28416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Padrões variáveis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90288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comportamento do tráfego muda entre ambientes e períodos.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28416"/>
            <a:ext cx="3410712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66160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8678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 incompleto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90288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histórico e indicadores, a investigação demanda mais esforço.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 de pesquisa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Investigar ML como componente complementar de detecção, não substituição de defesas.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PROPOSTA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protótipo que transforma pacotes em indicadores.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Arquitetura acadêmica de captura, agregação, classificação e visualização de fluxos.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46704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4930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31336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 Scapy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46704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4930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31336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Formação de fluxos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46704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4930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31336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ML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46704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4930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31336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SQLite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46704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493008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31336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web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classificação distingue tráfego benigno e suspeito, sujeito a erros e revisão.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FOI DESENVOLVIDO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monitoramento à interface de análise.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Módulos conectados em um ambiente experimental reproduzível.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28416"/>
            <a:ext cx="3419856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66160"/>
            <a:ext cx="2761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AQUISIÇÃO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86784"/>
            <a:ext cx="2935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 de rede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90288"/>
            <a:ext cx="294436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Scapy organiza pacotes para análise de fluxos no ambiente de testes.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28416"/>
            <a:ext cx="3419856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66160"/>
            <a:ext cx="2761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86784"/>
            <a:ext cx="2935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Classificação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90288"/>
            <a:ext cx="294436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Comparação de Árvore de Decisão, Random Forest, LightGBM e Regressão Logística.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28416"/>
            <a:ext cx="3419856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57016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66160"/>
            <a:ext cx="2761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VISIBILIDADE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86784"/>
            <a:ext cx="2935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web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90288"/>
            <a:ext cx="294436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Django e Chart.js mostram eventos, indicadores e histórico de detecções.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Armazenamento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guardados localmente em SQLite no protótipo apresentado.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EVIDÊNCIA EXPERIMENTAL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 aplicada com avaliação fora da base original.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TCC comparou modelos em dados públicos e observou o desempenho em uma máquina-alvo.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291840"/>
            <a:ext cx="34290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474720"/>
            <a:ext cx="31089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 mi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841248" y="4078224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registros na coleção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" y="4379976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CIC-DDoS Collection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398264" y="3291840"/>
            <a:ext cx="34290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62856" y="3474720"/>
            <a:ext cx="31089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4581144" y="4078224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famílias de modelos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81144" y="4379976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Experimentos comparativos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8138160" y="3291840"/>
            <a:ext cx="3419856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02752" y="3474720"/>
            <a:ext cx="30998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ms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8321040" y="4078224"/>
            <a:ext cx="3054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 médio por detecção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321040" y="4379976"/>
            <a:ext cx="30540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Medido no ambiente de teste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extrapolação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Esses números não indicam SLA, escala de produção ou capacidade de mitigação.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APRENDIZADO PRINCIPAL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ótimo teste de laboratório não basta.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avaliação na máquina-alvo revelou queda de generalização e a necessidade de especialização.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19272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Treino inicial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81144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Modelos apresentaram métricas altas no conjunto de teste original.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19272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no alvo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81144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resultados evidenciaram risco de overfitting e mudança de distribuição.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19272"/>
            <a:ext cx="341071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 complementar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81144"/>
            <a:ext cx="29352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Retreinamento com dados coletados no ambiente melhorou as detecções.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Lição comercial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solução de segurança precisa ser validada continuamente no ambiente em que opera.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EXPERIÊNCIA DE ANÁLISE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 eventos técnicos em leitura operacional.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interface acadêmica apresenta síntese de detecções, dados de fluxos e evolução ao longo do tempo.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3319272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88136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VISÃO 01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96112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Resumo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96112" y="4581144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Quantidades de fluxos avaliados e rótulos atribuídos.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8264" y="3319272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99432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VISÃO 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36008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Tendência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36008" y="4581144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Séries temporais e totais de pacotes por fluxo.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3319272"/>
            <a:ext cx="3410712" cy="1856232"/>
          </a:xfrm>
          <a:prstGeom prst="roundRect">
            <a:avLst>
              <a:gd name="adj" fmla="val 5911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9328" y="3547872"/>
            <a:ext cx="82296" cy="402336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67928" y="3557016"/>
            <a:ext cx="27523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7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VISÃO 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375904" y="39776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Detalhe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375904" y="4581144"/>
            <a:ext cx="29352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Histórico consultável para investigação de alertas.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Capacidade demonstrada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 integrado de captura, ML e visualização de dados.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POSSIBILIDADE FUTURA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módulo de detecção complementar à sua defesa.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piloto corporativo poderá avaliar o uso de sinais de ML junto de ferramentas existentes.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96112" y="3401568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16152" y="3291840"/>
            <a:ext cx="98846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Funcionamento inicial em modo observação (shadow mode)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96112" y="3968496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16152" y="3858768"/>
            <a:ext cx="98846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Validação com fluxos autorizados, anonimizados e representativos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96112" y="4535424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16152" y="4425696"/>
            <a:ext cx="98846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com telemetria e ferramentas de resposta existentes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96112" y="5102352"/>
            <a:ext cx="155448" cy="155448"/>
          </a:xfrm>
          <a:prstGeom prst="ellipse">
            <a:avLst/>
          </a:prstGeom>
          <a:solidFill>
            <a:srgbClr val="255BDF"/>
          </a:solidFill>
          <a:ln w="12700">
            <a:solidFill>
              <a:srgbClr val="255BD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16152" y="4992624"/>
            <a:ext cx="98846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Protocolos de revisão humana e registro de falsos positivos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Atenção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é produto anti-DDoS homologado nem substitui WAF, firewall, SOC ou mitigação upstream.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12064" y="402336"/>
            <a:ext cx="475488" cy="475488"/>
          </a:xfrm>
          <a:prstGeom prst="roundRect">
            <a:avLst>
              <a:gd name="adj" fmla="val 2307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76072" y="448056"/>
            <a:ext cx="310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88136" y="4754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41080" y="4846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APRESENTAÇÃO COMERCIAL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6510528"/>
            <a:ext cx="10908792" cy="0"/>
          </a:xfrm>
          <a:prstGeom prst="line">
            <a:avLst/>
          </a:prstGeom>
          <a:noFill/>
          <a:ln w="10160">
            <a:solidFill>
              <a:srgbClr val="DB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6556248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  •  IA E SOFTWARE APLICADOS A NEGÓCIOS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201400" y="6556248"/>
            <a:ext cx="3017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58368" y="10698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 PARA UM PILOTO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1444752"/>
            <a:ext cx="10881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avaliar maturidade para um cenário real.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676656" y="2523744"/>
            <a:ext cx="10744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072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etapa depende de requisitos de segurança e aprovação da área responsável.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35584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" y="350215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3816" y="384048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Escopo autorizado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843784" y="335584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7520" y="350215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17520" y="384048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Coleta segura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47488" y="335584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21224" y="350215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21224" y="384048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Validação de drift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51192" y="335584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EAF1FD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24928" y="350215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424928" y="384048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Integração de alertas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454896" y="3355848"/>
            <a:ext cx="2093976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0160">
            <a:solidFill>
              <a:srgbClr val="DB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28632" y="3502152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28632" y="3840480"/>
            <a:ext cx="173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124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controlado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" y="5385816"/>
            <a:ext cx="10808208" cy="667512"/>
          </a:xfrm>
          <a:prstGeom prst="roundRect">
            <a:avLst>
              <a:gd name="adj" fmla="val 16438"/>
            </a:avLst>
          </a:prstGeom>
          <a:solidFill>
            <a:srgbClr val="EAF1FD"/>
          </a:solidFill>
          <a:ln w="12700">
            <a:solidFill>
              <a:srgbClr val="EAF1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6112" y="5513832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5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Critério de avanço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611880" y="5486400"/>
            <a:ext cx="7589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Medir falsos alertas, tempo de análise, estabilidade, custo e resposta operacional.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" y="749808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77824" y="877824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581912" y="9601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TECHLEGACY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04672" y="1901952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93B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DETECÇÃO DDOS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68096" y="2432304"/>
            <a:ext cx="100584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Segurança orientada por evidências e validação.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804672" y="429768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BED3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Conheça a pesquisa aplicada e avalie um estudo exploratório apropriado ao seu ambiente.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04672" y="5705856"/>
            <a:ext cx="5431536" cy="539496"/>
          </a:xfrm>
          <a:prstGeom prst="roundRect">
            <a:avLst>
              <a:gd name="adj" fmla="val 20339"/>
            </a:avLst>
          </a:prstGeom>
          <a:solidFill>
            <a:srgbClr val="255BDF"/>
          </a:solidFill>
          <a:ln w="12700">
            <a:solidFill>
              <a:srgbClr val="255B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5870448"/>
            <a:ext cx="5212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conversar sobre seu cenário?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47104" y="582472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dirty="0">
                <a:solidFill>
                  <a:srgbClr val="C2D4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contato@techlegacy.com.br  •  +55 (11) 91323-4403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TechLegacy | Pesquisa DDoS com Machine Learning</dc:title>
  <dc:subject>Pesquisa aplicada em detecção de ataques DDoS</dc:subject>
  <dc:creator>TechLegacy</dc:creator>
  <cp:lastModifiedBy>TechLegacy</cp:lastModifiedBy>
  <cp:revision>1</cp:revision>
  <dcterms:created xsi:type="dcterms:W3CDTF">2026-11-05T23:20:50Z</dcterms:created>
  <dcterms:modified xsi:type="dcterms:W3CDTF">2026-11-05T23:20:50Z</dcterms:modified>
</cp:coreProperties>
</file>