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03920" y="-731520"/>
            <a:ext cx="4754880" cy="4754880"/>
          </a:xfrm>
          <a:prstGeom prst="ellipse">
            <a:avLst/>
          </a:prstGeom>
          <a:solidFill>
            <a:srgbClr val="112442"/>
          </a:solidFill>
          <a:ln w="12700">
            <a:solidFill>
              <a:srgbClr val="1124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26880" y="914400"/>
            <a:ext cx="3566160" cy="3566160"/>
          </a:xfrm>
          <a:prstGeom prst="ellipse">
            <a:avLst/>
          </a:prstGeom>
          <a:solidFill>
            <a:srgbClr val="183B70"/>
          </a:solidFill>
          <a:ln w="12700">
            <a:solidFill>
              <a:srgbClr val="183B70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61264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32104" y="694944"/>
            <a:ext cx="4389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490472" y="79552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68096" y="1591056"/>
            <a:ext cx="3227832" cy="384048"/>
          </a:xfrm>
          <a:prstGeom prst="roundRect">
            <a:avLst>
              <a:gd name="adj" fmla="val 28571"/>
            </a:avLst>
          </a:prstGeom>
          <a:solidFill>
            <a:srgbClr val="19385F"/>
          </a:solidFill>
          <a:ln w="12700">
            <a:solidFill>
              <a:srgbClr val="1938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691640"/>
            <a:ext cx="2907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90" kern="0" dirty="0">
                <a:solidFill>
                  <a:srgbClr val="91C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 PARA VENDAS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68096" y="2212848"/>
            <a:ext cx="96469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navegação já revela sinais de interesse.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04672" y="4718304"/>
            <a:ext cx="89611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Descubra como modelos preditivos podem apoiar decisões comerciais e jornadas digitais mais relevantes.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68096" y="6080760"/>
            <a:ext cx="4206240" cy="36576"/>
          </a:xfrm>
          <a:prstGeom prst="rect">
            <a:avLst/>
          </a:prstGeom>
          <a:solidFill>
            <a:srgbClr val="20B6CD"/>
          </a:solidFill>
          <a:ln w="12700">
            <a:solidFill>
              <a:srgbClr val="20B6C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629107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E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Portfólio técnico • FIAP Pós-Tech Fase 2 • referência experimental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Muito tráfego. Pouca clareza sobre intenção.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Sessões, páginas e padrões de navegação são sinais que podem apoiar decisões mais precisas.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46704"/>
            <a:ext cx="3401568" cy="1883664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75304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8444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4005072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Mesma abordagem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60857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Campanhas iguais para perfis com níveis diferentes de interesse.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46704"/>
            <a:ext cx="3401568" cy="1883664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75304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8444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4005072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Oportunidades difusas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60857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Comportamentos importantes podem passar despercebidos.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46704"/>
            <a:ext cx="3401568" cy="1883664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75304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8444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4005072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Baixa rastreabilidade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60857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difícil ligar dados de navegação a ações e resultados.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Oportunidade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Estimar intenção e testar intervenções com consentimento, monitoramento e critérios claros.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PROPOSTA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interação ao próximo passo comercial.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classificador estima a probabilidade de compra a partir de variáveis de navegação.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42900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575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91363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da sessão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42900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575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91363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Transformações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42900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575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91363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preditivo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42900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575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91363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de compra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429000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575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913632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Ação ou análise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Possibilidades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Priorizar análises, segmentações e experimentos de experiência e comunicação.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ESTUDO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conjunto público com assimetria realista.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 trabalhou com 12.330 sessões de navegação do dataset UCI Online Shoppers.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64992"/>
            <a:ext cx="3392424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547872"/>
            <a:ext cx="30723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12.330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41248" y="4151376"/>
            <a:ext cx="302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sessões analisadas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" y="4453128"/>
            <a:ext cx="30266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 público UCI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398264" y="3364992"/>
            <a:ext cx="3392424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62856" y="3547872"/>
            <a:ext cx="30723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15,47%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581144" y="4151376"/>
            <a:ext cx="302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sessões com compra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81144" y="4453128"/>
            <a:ext cx="30266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 minoritária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8138160" y="3364992"/>
            <a:ext cx="3392424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02752" y="3547872"/>
            <a:ext cx="30723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8321040" y="4151376"/>
            <a:ext cx="3026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colunas originais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321040" y="4453128"/>
            <a:ext cx="30266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variáveis + alvo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experimentais; o comportamento de outra operação pode ser diferente.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EXPERIMENTAIS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Classificador selecionado por validação estruturada.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Forest escolhido pelo F1 médio na validação cruzada estratificada de cinco dobras.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200400"/>
            <a:ext cx="25146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383280"/>
            <a:ext cx="2194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0,9236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41248" y="3986784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ROC-AUC no teste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" y="4288536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Conjunto reservado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456432" y="3200400"/>
            <a:ext cx="25146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21024" y="3383280"/>
            <a:ext cx="2194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0,6617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3639312" y="3986784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no teste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39312" y="4288536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 compra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254496" y="3200400"/>
            <a:ext cx="25146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19088" y="3383280"/>
            <a:ext cx="21945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69,11%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6437376" y="3986784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Recall no teste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437376" y="4288536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 de 382 compras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052560" y="3200400"/>
            <a:ext cx="2487168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17152" y="3383280"/>
            <a:ext cx="216712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63,46%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9235440" y="398678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no teste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235440" y="4288536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Critério do estudo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Limiar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Limiar otimizado de 0,586776; desempenho não representa aumento de conversão.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ENGENHARIA DE ML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 que permite reproduzir e auditar resultados.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projeto enfatiza qualidade de dados, versionamento e registro do modelo.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1927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46557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0390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Bronze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1927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46557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0390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1927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46557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0390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1927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46557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0390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Treino / teste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1927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46557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0390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MLflow Registry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76656" y="4974336"/>
            <a:ext cx="10844784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102352"/>
            <a:ext cx="10378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DVC + Docker Compose + scikit-learn + Poetry + testes automatizados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Diferencial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fluxo é reproduzível; integração em produção e API online exigem etapa adicional.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APLICAÇÃO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pode ser avaliado em um piloto de negócio.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Possibilidades de aplicação futura — não funcionalidades operacionais já entregues.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246120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474720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483864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0448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Segmentação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07992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Analisar sessões e agrupar padrões de interesse para teste.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246120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474720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483864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0448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Acompanhamento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07992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Identificar mudanças nos sinais de intenção por período ou canal.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246120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474720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483864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0448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Personalização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07992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Avaliar jornadas diferenciadas em experimentos controlados.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Condição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Necessária integração ao ambiente de dados e política de privacidade da empresa.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IMPLEMENTAR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projeto de referência ao piloto responsável.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plano reduz riscos ao validar dados, objetivos e métricas antes da automação.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6499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51129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4962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 e KPI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6499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51129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4962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Qualidade dos dados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6499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51129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4962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Validação temporal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6499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51129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4962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piloto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64992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51129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49624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de resultado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Sucesso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Monitorar conversão incremental, efeitos indesejados, latência e estabilidade do score.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LIMITAÇÕES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precisamos verificar antes de usar em produção.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documentação técnica recomenda não presumir que métricas em dataset público se repetirão no mercado.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96112" y="3337560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16152" y="3227832"/>
            <a:ext cx="9838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 os sinais disponíveis no momento real da previsão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96112" y="3941064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16152" y="3831336"/>
            <a:ext cx="9838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Reavaliar o uso de PageValues para evitar vazamento de informação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96112" y="4544568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16152" y="4434840"/>
            <a:ext cx="9838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Testar dados temporalmente e em segmentos independentes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96112" y="5148072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16152" y="5038344"/>
            <a:ext cx="9838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Criar monitoramento, governança e integração online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Transparência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de inferência e deploy comercial não faziam parte do escopo entregue na Fase 2.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" y="749808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77824" y="87782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581912" y="9601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04672" y="1901952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93B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INTENÇÃO DE COMPRA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68096" y="2432304"/>
            <a:ext cx="100584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 dados de navegação em hipóteses de crescimento.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804672" y="429768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ED3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avaliar um experimento usando as informações e os indicadores do seu negócio.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04672" y="5705856"/>
            <a:ext cx="5431536" cy="539496"/>
          </a:xfrm>
          <a:prstGeom prst="roundRect">
            <a:avLst>
              <a:gd name="adj" fmla="val 20339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5870448"/>
            <a:ext cx="5212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conversar sobre seu cenário?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47104" y="582472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contato@techlegacy.com.br  •  +55 (11) 91323-4403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TechLegacy | Intenção de Compra</dc:title>
  <dc:subject>Intenção de compra, proof of concept</dc:subject>
  <dc:creator>TechLegacy</dc:creator>
  <cp:lastModifiedBy>TechLegacy</cp:lastModifiedBy>
  <cp:revision>1</cp:revision>
  <dcterms:created xsi:type="dcterms:W3CDTF">2026-11-05T23:20:50Z</dcterms:created>
  <dcterms:modified xsi:type="dcterms:W3CDTF">2026-11-05T23:20:50Z</dcterms:modified>
</cp:coreProperties>
</file>